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2"/>
  </p:notesMasterIdLst>
  <p:handoutMasterIdLst>
    <p:handoutMasterId r:id="rId13"/>
  </p:handoutMasterIdLst>
  <p:sldIdLst>
    <p:sldId id="451" r:id="rId5"/>
    <p:sldId id="538" r:id="rId6"/>
    <p:sldId id="576" r:id="rId7"/>
    <p:sldId id="572" r:id="rId8"/>
    <p:sldId id="577" r:id="rId9"/>
    <p:sldId id="578" r:id="rId10"/>
    <p:sldId id="557" r:id="rId1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76"/>
          </p14:sldIdLst>
        </p14:section>
        <p14:section name="Section Opener options" id="{D3773CD4-779B-43AF-9FBD-7EF941CCFCD7}">
          <p14:sldIdLst>
            <p14:sldId id="572"/>
            <p14:sldId id="577"/>
            <p14:sldId id="578"/>
          </p14:sldIdLst>
        </p14:section>
        <p14:section name="Content slides" id="{0C749B40-D26C-4827-815A-EF0EDBB1F1D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C7FF17"/>
    <a:srgbClr val="2B0A3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2" d="100"/>
          <a:sy n="72" d="100"/>
        </p:scale>
        <p:origin x="54"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1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4.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7.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svg"/><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 id="2147483814"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8"/>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cstate="print">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04800" y="1371600"/>
            <a:ext cx="5943600" cy="2103759"/>
          </a:xfrm>
        </p:spPr>
        <p:style>
          <a:lnRef idx="2">
            <a:schemeClr val="accent2"/>
          </a:lnRef>
          <a:fillRef idx="1">
            <a:schemeClr val="lt1"/>
          </a:fillRef>
          <a:effectRef idx="0">
            <a:schemeClr val="accent2"/>
          </a:effectRef>
          <a:fontRef idx="minor">
            <a:schemeClr val="dk1"/>
          </a:fontRef>
        </p:style>
        <p:txBody>
          <a:bodyPr/>
          <a:lstStyle/>
          <a:p>
            <a:r>
              <a:rPr lang="en-US" b="1" dirty="0" smtClean="0"/>
              <a:t> </a:t>
            </a:r>
            <a:br>
              <a:rPr lang="en-US" b="1" dirty="0" smtClean="0"/>
            </a:br>
            <a:r>
              <a:rPr lang="en-US" b="1" dirty="0" smtClean="0"/>
              <a:t>TEAM 4</a:t>
            </a:r>
            <a:br>
              <a:rPr lang="en-US" b="1" dirty="0" smtClean="0"/>
            </a:br>
            <a:r>
              <a:rPr lang="en-US" b="1" dirty="0" smtClean="0"/>
              <a:t>Capgemini MIPL, Chennai</a:t>
            </a:r>
            <a:br>
              <a:rPr lang="en-US" b="1" dirty="0" smtClean="0"/>
            </a:br>
            <a:r>
              <a:rPr lang="en-US" b="1" dirty="0" smtClean="0"/>
              <a:t>10</a:t>
            </a:r>
            <a:r>
              <a:rPr lang="en-US" b="1" baseline="30000" dirty="0" smtClean="0"/>
              <a:t>th</a:t>
            </a:r>
            <a:r>
              <a:rPr lang="en-US" b="1" dirty="0" smtClean="0"/>
              <a:t> August 2018</a:t>
            </a: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a:xfrm>
            <a:off x="4876800" y="4495800"/>
            <a:ext cx="7086600" cy="1676400"/>
          </a:xfrm>
        </p:spPr>
        <p:txBody>
          <a:bodyPr>
            <a:normAutofit/>
          </a:bodyPr>
          <a:lstStyle/>
          <a:p>
            <a:r>
              <a:rPr lang="en-US" sz="3200" b="1" dirty="0" smtClean="0"/>
              <a:t>Java-FLP project – </a:t>
            </a:r>
            <a:r>
              <a:rPr lang="en-US" sz="3200" b="1" i="1" dirty="0" smtClean="0"/>
              <a:t>CapStore </a:t>
            </a:r>
          </a:p>
          <a:p>
            <a:r>
              <a:rPr lang="en-US" sz="3200" b="1" i="1" dirty="0" smtClean="0"/>
              <a:t>(E-commerce - application)</a:t>
            </a:r>
            <a:endParaRPr lang="en-US" sz="3200"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07988" y="2971800"/>
            <a:ext cx="6696124" cy="3375382"/>
          </a:xfrm>
        </p:spPr>
        <p:txBody>
          <a:bodyPr/>
          <a:lstStyle/>
          <a:p>
            <a:pPr marL="457200" indent="-457200">
              <a:buFont typeface="+mj-lt"/>
              <a:buAutoNum type="arabicPeriod"/>
            </a:pPr>
            <a:r>
              <a:rPr lang="pt-PT" sz="2400" dirty="0" smtClean="0"/>
              <a:t>SUSHMITHA S.H (TEAM LEAD)</a:t>
            </a:r>
          </a:p>
          <a:p>
            <a:pPr marL="457200" indent="-457200">
              <a:buFont typeface="+mj-lt"/>
              <a:buAutoNum type="arabicPeriod"/>
            </a:pPr>
            <a:r>
              <a:rPr lang="pt-PT" sz="2400" dirty="0" smtClean="0"/>
              <a:t>SARATH NISTALA</a:t>
            </a:r>
          </a:p>
          <a:p>
            <a:pPr marL="457200" indent="-457200">
              <a:buFont typeface="+mj-lt"/>
              <a:buAutoNum type="arabicPeriod"/>
            </a:pPr>
            <a:r>
              <a:rPr lang="pt-PT" sz="2400" dirty="0" smtClean="0">
                <a:solidFill>
                  <a:schemeClr val="accent6">
                    <a:lumMod val="60000"/>
                    <a:lumOff val="40000"/>
                  </a:schemeClr>
                </a:solidFill>
              </a:rPr>
              <a:t>VIKAS KUMAR ROY</a:t>
            </a:r>
          </a:p>
          <a:p>
            <a:pPr marL="457200" indent="-457200">
              <a:buFont typeface="+mj-lt"/>
              <a:buAutoNum type="arabicPeriod"/>
            </a:pPr>
            <a:r>
              <a:rPr lang="pt-PT" sz="2400" dirty="0" smtClean="0"/>
              <a:t>YAMINI AMBATI</a:t>
            </a:r>
          </a:p>
          <a:p>
            <a:endParaRPr lang="pt-PT" sz="2400" dirty="0" smtClean="0"/>
          </a:p>
          <a:p>
            <a:endParaRPr lang="en-US" sz="2400" dirty="0"/>
          </a:p>
        </p:txBody>
      </p:sp>
      <p:sp>
        <p:nvSpPr>
          <p:cNvPr id="5" name="Title 4"/>
          <p:cNvSpPr>
            <a:spLocks noGrp="1"/>
          </p:cNvSpPr>
          <p:nvPr>
            <p:ph type="title"/>
          </p:nvPr>
        </p:nvSpPr>
        <p:spPr/>
        <p:txBody>
          <a:bodyPr/>
          <a:lstStyle/>
          <a:p>
            <a:r>
              <a:rPr lang="pt-PT" dirty="0" smtClean="0">
                <a:solidFill>
                  <a:schemeClr val="tx1"/>
                </a:solidFill>
              </a:rPr>
              <a:t>TEAM MEMBERS</a:t>
            </a:r>
            <a:br>
              <a:rPr lang="pt-PT" dirty="0" smtClean="0">
                <a:solidFill>
                  <a:schemeClr val="tx1"/>
                </a:solidFill>
              </a:rPr>
            </a:br>
            <a:endParaRPr lang="en-US" dirty="0"/>
          </a:p>
        </p:txBody>
      </p:sp>
    </p:spTree>
    <p:extLst>
      <p:ext uri="{BB962C8B-B14F-4D97-AF65-F5344CB8AC3E}">
        <p14:creationId xmlns:p14="http://schemas.microsoft.com/office/powerpoint/2010/main" val="1727590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609600" y="2971800"/>
            <a:ext cx="4876800" cy="1815882"/>
          </a:xfrm>
          <a:prstGeom prst="rect">
            <a:avLst/>
          </a:prstGeom>
          <a:solidFill>
            <a:schemeClr val="bg2"/>
          </a:solidFill>
        </p:spPr>
        <p:txBody>
          <a:bodyPr wrap="square" rtlCol="0">
            <a:spAutoFit/>
          </a:bodyPr>
          <a:lstStyle/>
          <a:p>
            <a:r>
              <a:rPr lang="en-US" sz="2800" dirty="0" smtClean="0"/>
              <a:t>Images can be zoomed and will be displayed in proper slideshow. 	</a:t>
            </a:r>
          </a:p>
          <a:p>
            <a:pPr algn="just"/>
            <a:endParaRPr lang="en-US" sz="2800" b="1" dirty="0"/>
          </a:p>
        </p:txBody>
      </p:sp>
      <p:graphicFrame>
        <p:nvGraphicFramePr>
          <p:cNvPr id="6" name="Table 5"/>
          <p:cNvGraphicFramePr>
            <a:graphicFrameLocks noGrp="1"/>
          </p:cNvGraphicFramePr>
          <p:nvPr>
            <p:extLst>
              <p:ext uri="{D42A27DB-BD31-4B8C-83A1-F6EECF244321}">
                <p14:modId xmlns:p14="http://schemas.microsoft.com/office/powerpoint/2010/main" val="3143361851"/>
              </p:ext>
            </p:extLst>
          </p:nvPr>
        </p:nvGraphicFramePr>
        <p:xfrm>
          <a:off x="7239000" y="1981200"/>
          <a:ext cx="4572000" cy="3124200"/>
        </p:xfrm>
        <a:graphic>
          <a:graphicData uri="http://schemas.openxmlformats.org/drawingml/2006/table">
            <a:tbl>
              <a:tblPr firstRow="1" bandRow="1">
                <a:tableStyleId>{5C22544A-7EE6-4342-B048-85BDC9FD1C3A}</a:tableStyleId>
              </a:tblPr>
              <a:tblGrid>
                <a:gridCol w="4572000"/>
              </a:tblGrid>
              <a:tr h="843335">
                <a:tc>
                  <a:txBody>
                    <a:bodyPr/>
                    <a:lstStyle/>
                    <a:p>
                      <a:r>
                        <a:rPr lang="en-US" dirty="0" smtClean="0"/>
                        <a:t>TABLES PRODUCT IMAGES IS DEPENDANT ON:</a:t>
                      </a:r>
                      <a:endParaRPr lang="en-US" dirty="0"/>
                    </a:p>
                  </a:txBody>
                  <a:tcPr/>
                </a:tc>
              </a:tr>
              <a:tr h="2280865">
                <a:tc>
                  <a:txBody>
                    <a:bodyPr/>
                    <a:lstStyle/>
                    <a:p>
                      <a:r>
                        <a:rPr lang="en-US" dirty="0" smtClean="0"/>
                        <a:t>Inventory.</a:t>
                      </a:r>
                    </a:p>
                    <a:p>
                      <a:endParaRPr lang="en-US" dirty="0" smtClean="0"/>
                    </a:p>
                    <a:p>
                      <a:r>
                        <a:rPr lang="en-US" dirty="0" smtClean="0"/>
                        <a:t>Slideshow </a:t>
                      </a:r>
                      <a:r>
                        <a:rPr lang="en-US" dirty="0" smtClean="0"/>
                        <a:t>view for the products selected.</a:t>
                      </a:r>
                      <a:endParaRPr lang="en-US" dirty="0"/>
                    </a:p>
                  </a:txBody>
                  <a:tcPr/>
                </a:tc>
              </a:tr>
            </a:tbl>
          </a:graphicData>
        </a:graphic>
      </p:graphicFrame>
      <p:sp>
        <p:nvSpPr>
          <p:cNvPr id="8" name="Rectangle 7"/>
          <p:cNvSpPr/>
          <p:nvPr/>
        </p:nvSpPr>
        <p:spPr>
          <a:xfrm>
            <a:off x="4114800" y="762000"/>
            <a:ext cx="6381363" cy="523220"/>
          </a:xfrm>
          <a:prstGeom prst="rect">
            <a:avLst/>
          </a:prstGeom>
        </p:spPr>
        <p:txBody>
          <a:bodyPr wrap="none">
            <a:spAutoFit/>
          </a:bodyPr>
          <a:lstStyle/>
          <a:p>
            <a:pPr algn="ctr"/>
            <a:r>
              <a:rPr lang="en-US" sz="2800" dirty="0" smtClean="0">
                <a:solidFill>
                  <a:schemeClr val="bg1"/>
                </a:solidFill>
              </a:rPr>
              <a:t>MODULE 19 – PRODUCTS IMAGES</a:t>
            </a:r>
            <a:endParaRPr lang="en-US" sz="2800" dirty="0">
              <a:solidFill>
                <a:schemeClr val="bg1"/>
              </a:solidFill>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65496" cy="436510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09600"/>
            <a:ext cx="5257800" cy="25433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4114800"/>
            <a:ext cx="5257800" cy="24701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5713" y="2512319"/>
            <a:ext cx="4389783" cy="2462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4" name="Straight Arrow Connector 13"/>
          <p:cNvCxnSpPr/>
          <p:nvPr/>
        </p:nvCxnSpPr>
        <p:spPr>
          <a:xfrm>
            <a:off x="2743200" y="220980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43200" y="3505200"/>
            <a:ext cx="5032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749826" y="4974707"/>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81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286000"/>
            <a:ext cx="10820400" cy="2031325"/>
          </a:xfrm>
          <a:prstGeom prst="rect">
            <a:avLst/>
          </a:prstGeom>
          <a:noFill/>
        </p:spPr>
        <p:txBody>
          <a:bodyPr wrap="square" rtlCol="0">
            <a:spAutoFit/>
          </a:bodyPr>
          <a:lstStyle/>
          <a:p>
            <a:r>
              <a:rPr lang="en-US" dirty="0" smtClean="0">
                <a:solidFill>
                  <a:schemeClr val="accent1">
                    <a:lumMod val="75000"/>
                  </a:schemeClr>
                </a:solidFill>
              </a:rPr>
              <a:t>Basic function used:</a:t>
            </a:r>
          </a:p>
          <a:p>
            <a:endParaRPr lang="en-US" dirty="0"/>
          </a:p>
          <a:p>
            <a:pPr marL="285750" indent="-285750">
              <a:buFont typeface="Arial" panose="020B0604020202020204" pitchFamily="34" charset="0"/>
              <a:buChar char="•"/>
            </a:pPr>
            <a:r>
              <a:rPr lang="en-US" dirty="0" smtClean="0"/>
              <a:t>Hover: Bring the block for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 click: click on the image will to show the multiple images in the block.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Display: block or none depend on the click of arrow.</a:t>
            </a:r>
            <a:endParaRPr lang="en-US" dirty="0"/>
          </a:p>
        </p:txBody>
      </p:sp>
    </p:spTree>
    <p:extLst>
      <p:ext uri="{BB962C8B-B14F-4D97-AF65-F5344CB8AC3E}">
        <p14:creationId xmlns:p14="http://schemas.microsoft.com/office/powerpoint/2010/main" val="523025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630</TotalTime>
  <Words>123</Words>
  <Application>Microsoft Office PowerPoint</Application>
  <PresentationFormat>Widescreen</PresentationFormat>
  <Paragraphs>24</Paragraphs>
  <Slides>7</Slides>
  <Notes>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Calibri</vt:lpstr>
      <vt:lpstr>Georgia</vt:lpstr>
      <vt:lpstr>Verdana</vt:lpstr>
      <vt:lpstr>Wingdings</vt:lpstr>
      <vt:lpstr>Capgemini 2017_Cover slides</vt:lpstr>
      <vt:lpstr>Section slides</vt:lpstr>
      <vt:lpstr>Content Layouts</vt:lpstr>
      <vt:lpstr>Content and Image Layouts</vt:lpstr>
      <vt:lpstr>  TEAM 4 Capgemini MIPL, Chennai 10th August 2018</vt:lpstr>
      <vt:lpstr>PowerPoint Presentation</vt:lpstr>
      <vt:lpstr>TEAM MEMBERS </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ROY, VIKAS</cp:lastModifiedBy>
  <cp:revision>48</cp:revision>
  <dcterms:created xsi:type="dcterms:W3CDTF">2017-10-18T10:34:16Z</dcterms:created>
  <dcterms:modified xsi:type="dcterms:W3CDTF">2018-08-21T10:34:08Z</dcterms:modified>
</cp:coreProperties>
</file>